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311" r:id="rId3"/>
    <p:sldId id="337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6" r:id="rId15"/>
    <p:sldId id="325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C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41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8E20-4052-4DB5-8A10-1EC423D6817E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4C1D-520B-4E8C-A1ED-63708FDA7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0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8E20-4052-4DB5-8A10-1EC423D6817E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4C1D-520B-4E8C-A1ED-63708FDA7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75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8E20-4052-4DB5-8A10-1EC423D6817E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4C1D-520B-4E8C-A1ED-63708FDA7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39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4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4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E5DE4-0009-4E30-90CB-E80E26A5742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897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8E20-4052-4DB5-8A10-1EC423D6817E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4C1D-520B-4E8C-A1ED-63708FDA7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5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8E20-4052-4DB5-8A10-1EC423D6817E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4C1D-520B-4E8C-A1ED-63708FDA7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27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8E20-4052-4DB5-8A10-1EC423D6817E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4C1D-520B-4E8C-A1ED-63708FDA7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53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8E20-4052-4DB5-8A10-1EC423D6817E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4C1D-520B-4E8C-A1ED-63708FDA7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40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8E20-4052-4DB5-8A10-1EC423D6817E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4C1D-520B-4E8C-A1ED-63708FDA7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30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8E20-4052-4DB5-8A10-1EC423D6817E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4C1D-520B-4E8C-A1ED-63708FDA7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19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8E20-4052-4DB5-8A10-1EC423D6817E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4C1D-520B-4E8C-A1ED-63708FDA7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6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8E20-4052-4DB5-8A10-1EC423D6817E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4C1D-520B-4E8C-A1ED-63708FDA7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7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D8E20-4052-4DB5-8A10-1EC423D6817E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84C1D-520B-4E8C-A1ED-63708FDA7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5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52AF0-2EA9-481B-AA42-9D547F6FB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68" y="-251270"/>
            <a:ext cx="8584184" cy="3099118"/>
          </a:xfrm>
        </p:spPr>
        <p:txBody>
          <a:bodyPr>
            <a:normAutofit/>
          </a:bodyPr>
          <a:lstStyle/>
          <a:p>
            <a:r>
              <a:rPr lang="en-US" dirty="0"/>
              <a:t>Free and Reduced Percent by School District </a:t>
            </a:r>
            <a:br>
              <a:rPr lang="en-US" dirty="0"/>
            </a:br>
            <a:r>
              <a:rPr lang="en-US" dirty="0"/>
              <a:t>FY 2001 – FY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600B6A-5949-412F-8938-9F5C60350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6472" y="3653536"/>
            <a:ext cx="7167880" cy="589280"/>
          </a:xfrm>
        </p:spPr>
        <p:txBody>
          <a:bodyPr/>
          <a:lstStyle/>
          <a:p>
            <a:r>
              <a:rPr lang="en-US" dirty="0"/>
              <a:t>https://www.iowaschoolfinance.com/interactive_map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F6C2BA-662A-453D-AEDB-09019DF74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847" y="4700290"/>
            <a:ext cx="4728718" cy="190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64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78B3-FAD9-4890-BEB9-7EE1C4B8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524D44-DCB6-47E4-BF38-3F742E482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049"/>
            <a:ext cx="9144000" cy="4639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6C2BA-662A-453D-AEDB-09019DF747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49" y="5607425"/>
            <a:ext cx="2156384" cy="867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5449" y="6136700"/>
            <a:ext cx="2630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9CC243"/>
                </a:solidFill>
                <a:latin typeface="Helvetica LT Pro" panose="020B0504020202020204" pitchFamily="34" charset="0"/>
              </a:rPr>
              <a:t>www.iowaschoolfinance.com</a:t>
            </a:r>
          </a:p>
        </p:txBody>
      </p:sp>
    </p:spTree>
    <p:extLst>
      <p:ext uri="{BB962C8B-B14F-4D97-AF65-F5344CB8AC3E}">
        <p14:creationId xmlns:p14="http://schemas.microsoft.com/office/powerpoint/2010/main" val="433132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78B3-FAD9-4890-BEB9-7EE1C4B8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17BEEA-0A45-4E08-94EE-548B4F0C3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049"/>
            <a:ext cx="9144000" cy="46399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F6C2BA-662A-453D-AEDB-09019DF747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49" y="5607425"/>
            <a:ext cx="2156384" cy="8670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15449" y="6136700"/>
            <a:ext cx="2630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9CC243"/>
                </a:solidFill>
                <a:latin typeface="Helvetica LT Pro" panose="020B0504020202020204" pitchFamily="34" charset="0"/>
              </a:rPr>
              <a:t>www.iowaschoolfinance.com</a:t>
            </a:r>
          </a:p>
        </p:txBody>
      </p:sp>
    </p:spTree>
    <p:extLst>
      <p:ext uri="{BB962C8B-B14F-4D97-AF65-F5344CB8AC3E}">
        <p14:creationId xmlns:p14="http://schemas.microsoft.com/office/powerpoint/2010/main" val="4086765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78B3-FAD9-4890-BEB9-7EE1C4B8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34B5FC-6F89-45DC-82CE-B17CA5EFC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049"/>
            <a:ext cx="9144000" cy="4639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6C2BA-662A-453D-AEDB-09019DF747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49" y="5607425"/>
            <a:ext cx="2156384" cy="867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5449" y="6136700"/>
            <a:ext cx="2630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9CC243"/>
                </a:solidFill>
                <a:latin typeface="Helvetica LT Pro" panose="020B0504020202020204" pitchFamily="34" charset="0"/>
              </a:rPr>
              <a:t>www.iowaschoolfinance.com</a:t>
            </a:r>
          </a:p>
        </p:txBody>
      </p:sp>
    </p:spTree>
    <p:extLst>
      <p:ext uri="{BB962C8B-B14F-4D97-AF65-F5344CB8AC3E}">
        <p14:creationId xmlns:p14="http://schemas.microsoft.com/office/powerpoint/2010/main" val="3272352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78B3-FAD9-4890-BEB9-7EE1C4B8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2A4CBB-4FC1-4A4B-9885-4E5153C47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049"/>
            <a:ext cx="9144000" cy="4639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6C2BA-662A-453D-AEDB-09019DF747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49" y="5607425"/>
            <a:ext cx="2156384" cy="867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5449" y="6136700"/>
            <a:ext cx="2630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9CC243"/>
                </a:solidFill>
                <a:latin typeface="Helvetica LT Pro" panose="020B0504020202020204" pitchFamily="34" charset="0"/>
              </a:rPr>
              <a:t>www.iowaschoolfinance.com</a:t>
            </a:r>
          </a:p>
        </p:txBody>
      </p:sp>
    </p:spTree>
    <p:extLst>
      <p:ext uri="{BB962C8B-B14F-4D97-AF65-F5344CB8AC3E}">
        <p14:creationId xmlns:p14="http://schemas.microsoft.com/office/powerpoint/2010/main" val="1647959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78B3-FAD9-4890-BEB9-7EE1C4B8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8F63CD-87D3-41FC-896C-B261AAA22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049"/>
            <a:ext cx="9144000" cy="4639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6C2BA-662A-453D-AEDB-09019DF747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49" y="5607425"/>
            <a:ext cx="2156384" cy="867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5449" y="6136700"/>
            <a:ext cx="2630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9CC243"/>
                </a:solidFill>
                <a:latin typeface="Helvetica LT Pro" panose="020B0504020202020204" pitchFamily="34" charset="0"/>
              </a:rPr>
              <a:t>www.iowaschoolfinance.com</a:t>
            </a:r>
          </a:p>
        </p:txBody>
      </p:sp>
    </p:spTree>
    <p:extLst>
      <p:ext uri="{BB962C8B-B14F-4D97-AF65-F5344CB8AC3E}">
        <p14:creationId xmlns:p14="http://schemas.microsoft.com/office/powerpoint/2010/main" val="3506325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78B3-FAD9-4890-BEB9-7EE1C4B8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C147FB-B9A5-4D37-9357-8EE54B217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049"/>
            <a:ext cx="9144000" cy="4639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6C2BA-662A-453D-AEDB-09019DF747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49" y="5607425"/>
            <a:ext cx="2156384" cy="867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5449" y="6136700"/>
            <a:ext cx="2630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9CC243"/>
                </a:solidFill>
                <a:latin typeface="Helvetica LT Pro" panose="020B0504020202020204" pitchFamily="34" charset="0"/>
              </a:rPr>
              <a:t>www.iowaschoolfinance.com</a:t>
            </a:r>
          </a:p>
        </p:txBody>
      </p:sp>
    </p:spTree>
    <p:extLst>
      <p:ext uri="{BB962C8B-B14F-4D97-AF65-F5344CB8AC3E}">
        <p14:creationId xmlns:p14="http://schemas.microsoft.com/office/powerpoint/2010/main" val="2774027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78B3-FAD9-4890-BEB9-7EE1C4B8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A02C90-8AF4-48DC-8ABE-67611057A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049"/>
            <a:ext cx="9144000" cy="4639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6C2BA-662A-453D-AEDB-09019DF747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49" y="5607425"/>
            <a:ext cx="2156384" cy="867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5449" y="6136700"/>
            <a:ext cx="2630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9CC243"/>
                </a:solidFill>
                <a:latin typeface="Helvetica LT Pro" panose="020B0504020202020204" pitchFamily="34" charset="0"/>
              </a:rPr>
              <a:t>www.iowaschoolfinance.com</a:t>
            </a:r>
          </a:p>
        </p:txBody>
      </p:sp>
    </p:spTree>
    <p:extLst>
      <p:ext uri="{BB962C8B-B14F-4D97-AF65-F5344CB8AC3E}">
        <p14:creationId xmlns:p14="http://schemas.microsoft.com/office/powerpoint/2010/main" val="2308916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78B3-FAD9-4890-BEB9-7EE1C4B8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E72B90-B376-4E16-88AE-FB11F9A85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049"/>
            <a:ext cx="9144000" cy="4639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6C2BA-662A-453D-AEDB-09019DF747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49" y="5607425"/>
            <a:ext cx="2156384" cy="867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5449" y="6136700"/>
            <a:ext cx="2630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9CC243"/>
                </a:solidFill>
                <a:latin typeface="Helvetica LT Pro" panose="020B0504020202020204" pitchFamily="34" charset="0"/>
              </a:rPr>
              <a:t>www.iowaschoolfinance.com</a:t>
            </a:r>
          </a:p>
        </p:txBody>
      </p:sp>
    </p:spTree>
    <p:extLst>
      <p:ext uri="{BB962C8B-B14F-4D97-AF65-F5344CB8AC3E}">
        <p14:creationId xmlns:p14="http://schemas.microsoft.com/office/powerpoint/2010/main" val="2590930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78B3-FAD9-4890-BEB9-7EE1C4B8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FA3439-3E54-4ED9-A712-AAC30A8DC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049"/>
            <a:ext cx="9144000" cy="4639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6C2BA-662A-453D-AEDB-09019DF747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49" y="5607425"/>
            <a:ext cx="2156384" cy="867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5449" y="6136700"/>
            <a:ext cx="2630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9CC243"/>
                </a:solidFill>
                <a:latin typeface="Helvetica LT Pro" panose="020B0504020202020204" pitchFamily="34" charset="0"/>
              </a:rPr>
              <a:t>www.iowaschoolfinance.com</a:t>
            </a:r>
          </a:p>
        </p:txBody>
      </p:sp>
    </p:spTree>
    <p:extLst>
      <p:ext uri="{BB962C8B-B14F-4D97-AF65-F5344CB8AC3E}">
        <p14:creationId xmlns:p14="http://schemas.microsoft.com/office/powerpoint/2010/main" val="2863498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78B3-FAD9-4890-BEB9-7EE1C4B8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E3E804-4978-4B98-B793-387075BA7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049"/>
            <a:ext cx="9144000" cy="4639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6C2BA-662A-453D-AEDB-09019DF747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49" y="5607425"/>
            <a:ext cx="2156384" cy="867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5449" y="6136700"/>
            <a:ext cx="2630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9CC243"/>
                </a:solidFill>
                <a:latin typeface="Helvetica LT Pro" panose="020B0504020202020204" pitchFamily="34" charset="0"/>
              </a:rPr>
              <a:t>www.iowaschoolfinance.com</a:t>
            </a:r>
          </a:p>
        </p:txBody>
      </p:sp>
    </p:spTree>
    <p:extLst>
      <p:ext uri="{BB962C8B-B14F-4D97-AF65-F5344CB8AC3E}">
        <p14:creationId xmlns:p14="http://schemas.microsoft.com/office/powerpoint/2010/main" val="314382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78B3-FAD9-4890-BEB9-7EE1C4B8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0F4F80-190C-435B-AB2A-BE1DA7E88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049"/>
            <a:ext cx="9144000" cy="46399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F6C2BA-662A-453D-AEDB-09019DF747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49" y="5607425"/>
            <a:ext cx="2156384" cy="8670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15449" y="6136700"/>
            <a:ext cx="2630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9CC243"/>
                </a:solidFill>
                <a:latin typeface="Helvetica LT Pro" panose="020B0504020202020204" pitchFamily="34" charset="0"/>
              </a:rPr>
              <a:t>www.iowaschoolfinance.com</a:t>
            </a:r>
          </a:p>
        </p:txBody>
      </p:sp>
    </p:spTree>
    <p:extLst>
      <p:ext uri="{BB962C8B-B14F-4D97-AF65-F5344CB8AC3E}">
        <p14:creationId xmlns:p14="http://schemas.microsoft.com/office/powerpoint/2010/main" val="1756796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78B3-FAD9-4890-BEB9-7EE1C4B8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8A77E7-8252-4442-B49C-B1B833206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049"/>
            <a:ext cx="9144000" cy="4639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6C2BA-662A-453D-AEDB-09019DF747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49" y="5607425"/>
            <a:ext cx="2156384" cy="867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5449" y="6136700"/>
            <a:ext cx="2630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9CC243"/>
                </a:solidFill>
                <a:latin typeface="Helvetica LT Pro" panose="020B0504020202020204" pitchFamily="34" charset="0"/>
              </a:rPr>
              <a:t>www.iowaschoolfinance.com</a:t>
            </a:r>
          </a:p>
        </p:txBody>
      </p:sp>
    </p:spTree>
    <p:extLst>
      <p:ext uri="{BB962C8B-B14F-4D97-AF65-F5344CB8AC3E}">
        <p14:creationId xmlns:p14="http://schemas.microsoft.com/office/powerpoint/2010/main" val="2445432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78B3-FAD9-4890-BEB9-7EE1C4B8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83CCFB-92E1-49B6-94F6-EAA17908C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049"/>
            <a:ext cx="9144000" cy="4639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6C2BA-662A-453D-AEDB-09019DF747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49" y="5607425"/>
            <a:ext cx="2156384" cy="867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5449" y="6136700"/>
            <a:ext cx="2630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9CC243"/>
                </a:solidFill>
                <a:latin typeface="Helvetica LT Pro" panose="020B0504020202020204" pitchFamily="34" charset="0"/>
              </a:rPr>
              <a:t>www.iowaschoolfinance.com</a:t>
            </a:r>
          </a:p>
        </p:txBody>
      </p:sp>
    </p:spTree>
    <p:extLst>
      <p:ext uri="{BB962C8B-B14F-4D97-AF65-F5344CB8AC3E}">
        <p14:creationId xmlns:p14="http://schemas.microsoft.com/office/powerpoint/2010/main" val="3925369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78B3-FAD9-4890-BEB9-7EE1C4B8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D16A6B-DF87-450F-A6C3-85874F0B0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049"/>
            <a:ext cx="9144000" cy="4639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6C2BA-662A-453D-AEDB-09019DF747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49" y="5607425"/>
            <a:ext cx="2156384" cy="867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5449" y="6136700"/>
            <a:ext cx="2630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9CC243"/>
                </a:solidFill>
                <a:latin typeface="Helvetica LT Pro" panose="020B0504020202020204" pitchFamily="34" charset="0"/>
              </a:rPr>
              <a:t>www.iowaschoolfinance.com</a:t>
            </a:r>
          </a:p>
        </p:txBody>
      </p:sp>
    </p:spTree>
    <p:extLst>
      <p:ext uri="{BB962C8B-B14F-4D97-AF65-F5344CB8AC3E}">
        <p14:creationId xmlns:p14="http://schemas.microsoft.com/office/powerpoint/2010/main" val="1273653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78B3-FAD9-4890-BEB9-7EE1C4B8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CE654C-DD20-4170-A880-2CBF2B91E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049"/>
            <a:ext cx="9144000" cy="4639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6C2BA-662A-453D-AEDB-09019DF747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49" y="5607425"/>
            <a:ext cx="2156384" cy="867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5449" y="6136700"/>
            <a:ext cx="2630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9CC243"/>
                </a:solidFill>
                <a:latin typeface="Helvetica LT Pro" panose="020B0504020202020204" pitchFamily="34" charset="0"/>
              </a:rPr>
              <a:t>www.iowaschoolfinance.com</a:t>
            </a:r>
          </a:p>
        </p:txBody>
      </p:sp>
    </p:spTree>
    <p:extLst>
      <p:ext uri="{BB962C8B-B14F-4D97-AF65-F5344CB8AC3E}">
        <p14:creationId xmlns:p14="http://schemas.microsoft.com/office/powerpoint/2010/main" val="3333737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78B3-FAD9-4890-BEB9-7EE1C4B8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0FA82-A3E9-452F-8F89-524B0058E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049"/>
            <a:ext cx="9144000" cy="4639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6C2BA-662A-453D-AEDB-09019DF747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49" y="5607425"/>
            <a:ext cx="2156384" cy="867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5449" y="6136700"/>
            <a:ext cx="2630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9CC243"/>
                </a:solidFill>
                <a:latin typeface="Helvetica LT Pro" panose="020B0504020202020204" pitchFamily="34" charset="0"/>
              </a:rPr>
              <a:t>www.iowaschoolfinance.com</a:t>
            </a:r>
          </a:p>
        </p:txBody>
      </p:sp>
    </p:spTree>
    <p:extLst>
      <p:ext uri="{BB962C8B-B14F-4D97-AF65-F5344CB8AC3E}">
        <p14:creationId xmlns:p14="http://schemas.microsoft.com/office/powerpoint/2010/main" val="208019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78B3-FAD9-4890-BEB9-7EE1C4B8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166E34-A20C-403E-8D1A-4A30F289C64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432" y="4100868"/>
            <a:ext cx="5433568" cy="27571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E1BD99-FB9F-43F6-974F-E57143C4F05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8" y="1394181"/>
            <a:ext cx="5433568" cy="27571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6C2BA-662A-453D-AEDB-09019DF7471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08" y="5607425"/>
            <a:ext cx="2156384" cy="8670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1508" y="6136700"/>
            <a:ext cx="2630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9CC243"/>
                </a:solidFill>
                <a:latin typeface="Helvetica LT Pro" panose="020B0504020202020204" pitchFamily="34" charset="0"/>
              </a:rPr>
              <a:t>www.iowaschoolfinance.com</a:t>
            </a:r>
          </a:p>
        </p:txBody>
      </p:sp>
    </p:spTree>
    <p:extLst>
      <p:ext uri="{BB962C8B-B14F-4D97-AF65-F5344CB8AC3E}">
        <p14:creationId xmlns:p14="http://schemas.microsoft.com/office/powerpoint/2010/main" val="1290891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88740D-2ABE-4DBC-9365-DD2054977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049"/>
            <a:ext cx="9144000" cy="46399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1978B3-FAD9-4890-BEB9-7EE1C4B8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F6C2BA-662A-453D-AEDB-09019DF747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49" y="5607425"/>
            <a:ext cx="2156384" cy="8670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15449" y="6136700"/>
            <a:ext cx="2630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9CC243"/>
                </a:solidFill>
                <a:latin typeface="Helvetica LT Pro" panose="020B0504020202020204" pitchFamily="34" charset="0"/>
              </a:rPr>
              <a:t>www.iowaschoolfinance.com</a:t>
            </a:r>
          </a:p>
        </p:txBody>
      </p:sp>
    </p:spTree>
    <p:extLst>
      <p:ext uri="{BB962C8B-B14F-4D97-AF65-F5344CB8AC3E}">
        <p14:creationId xmlns:p14="http://schemas.microsoft.com/office/powerpoint/2010/main" val="1300567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78B3-FAD9-4890-BEB9-7EE1C4B8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2E74EF-17D1-4799-90E0-FCE005E6B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049"/>
            <a:ext cx="9144000" cy="46399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C7E6A2-4683-4C1D-AE5D-7D6EBABEB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049"/>
            <a:ext cx="9144000" cy="4639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6C2BA-662A-453D-AEDB-09019DF7471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49" y="5607425"/>
            <a:ext cx="2156384" cy="8670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15449" y="6136700"/>
            <a:ext cx="2630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9CC243"/>
                </a:solidFill>
                <a:latin typeface="Helvetica LT Pro" panose="020B0504020202020204" pitchFamily="34" charset="0"/>
              </a:rPr>
              <a:t>www.iowaschoolfinance.com</a:t>
            </a:r>
          </a:p>
        </p:txBody>
      </p:sp>
    </p:spTree>
    <p:extLst>
      <p:ext uri="{BB962C8B-B14F-4D97-AF65-F5344CB8AC3E}">
        <p14:creationId xmlns:p14="http://schemas.microsoft.com/office/powerpoint/2010/main" val="1605785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78B3-FAD9-4890-BEB9-7EE1C4B8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930BBB-A2C1-4A51-BF39-291D72A24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049"/>
            <a:ext cx="9144000" cy="4639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6C2BA-662A-453D-AEDB-09019DF747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49" y="5607425"/>
            <a:ext cx="2156384" cy="867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5449" y="6136700"/>
            <a:ext cx="2630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9CC243"/>
                </a:solidFill>
                <a:latin typeface="Helvetica LT Pro" panose="020B0504020202020204" pitchFamily="34" charset="0"/>
              </a:rPr>
              <a:t>www.iowaschoolfinance.com</a:t>
            </a:r>
          </a:p>
        </p:txBody>
      </p:sp>
    </p:spTree>
    <p:extLst>
      <p:ext uri="{BB962C8B-B14F-4D97-AF65-F5344CB8AC3E}">
        <p14:creationId xmlns:p14="http://schemas.microsoft.com/office/powerpoint/2010/main" val="1023191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78B3-FAD9-4890-BEB9-7EE1C4B8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85CD78-C9E6-49B3-AFF6-D94374A0C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049"/>
            <a:ext cx="9144000" cy="4639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6C2BA-662A-453D-AEDB-09019DF747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49" y="5607425"/>
            <a:ext cx="2156384" cy="867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5449" y="6136700"/>
            <a:ext cx="2630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9CC243"/>
                </a:solidFill>
                <a:latin typeface="Helvetica LT Pro" panose="020B0504020202020204" pitchFamily="34" charset="0"/>
              </a:rPr>
              <a:t>www.iowaschoolfinance.com</a:t>
            </a:r>
          </a:p>
        </p:txBody>
      </p:sp>
    </p:spTree>
    <p:extLst>
      <p:ext uri="{BB962C8B-B14F-4D97-AF65-F5344CB8AC3E}">
        <p14:creationId xmlns:p14="http://schemas.microsoft.com/office/powerpoint/2010/main" val="3606475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78B3-FAD9-4890-BEB9-7EE1C4B8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94181E-8E9D-4F0C-96F1-78B48CF89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049"/>
            <a:ext cx="9144000" cy="4639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6C2BA-662A-453D-AEDB-09019DF747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49" y="5607425"/>
            <a:ext cx="2156384" cy="867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5449" y="6136700"/>
            <a:ext cx="2630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9CC243"/>
                </a:solidFill>
                <a:latin typeface="Helvetica LT Pro" panose="020B0504020202020204" pitchFamily="34" charset="0"/>
              </a:rPr>
              <a:t>www.iowaschoolfinance.com</a:t>
            </a:r>
          </a:p>
        </p:txBody>
      </p:sp>
    </p:spTree>
    <p:extLst>
      <p:ext uri="{BB962C8B-B14F-4D97-AF65-F5344CB8AC3E}">
        <p14:creationId xmlns:p14="http://schemas.microsoft.com/office/powerpoint/2010/main" val="3557932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78B3-FAD9-4890-BEB9-7EE1C4B8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88C3FE-4962-4F97-A125-ECA9EBCB2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049"/>
            <a:ext cx="9144000" cy="4639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6C2BA-662A-453D-AEDB-09019DF747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49" y="5607425"/>
            <a:ext cx="2156384" cy="867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5449" y="6136700"/>
            <a:ext cx="2630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9CC243"/>
                </a:solidFill>
                <a:latin typeface="Helvetica LT Pro" panose="020B0504020202020204" pitchFamily="34" charset="0"/>
              </a:rPr>
              <a:t>www.iowaschoolfinance.com</a:t>
            </a:r>
          </a:p>
        </p:txBody>
      </p:sp>
    </p:spTree>
    <p:extLst>
      <p:ext uri="{BB962C8B-B14F-4D97-AF65-F5344CB8AC3E}">
        <p14:creationId xmlns:p14="http://schemas.microsoft.com/office/powerpoint/2010/main" val="1423699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78B3-FAD9-4890-BEB9-7EE1C4B8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5315DF-4722-4253-AE5C-9732992A2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049"/>
            <a:ext cx="9144000" cy="4639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6C2BA-662A-453D-AEDB-09019DF747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49" y="5607425"/>
            <a:ext cx="2156384" cy="867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5449" y="6136700"/>
            <a:ext cx="2630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9CC243"/>
                </a:solidFill>
                <a:latin typeface="Helvetica LT Pro" panose="020B0504020202020204" pitchFamily="34" charset="0"/>
              </a:rPr>
              <a:t>www.iowaschoolfinance.com</a:t>
            </a:r>
          </a:p>
        </p:txBody>
      </p:sp>
    </p:spTree>
    <p:extLst>
      <p:ext uri="{BB962C8B-B14F-4D97-AF65-F5344CB8AC3E}">
        <p14:creationId xmlns:p14="http://schemas.microsoft.com/office/powerpoint/2010/main" val="1604418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34</Words>
  <Application>Microsoft Office PowerPoint</Application>
  <PresentationFormat>On-screen Show (4:3)</PresentationFormat>
  <Paragraphs>26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Helvetica LT Pro</vt:lpstr>
      <vt:lpstr>Office Theme</vt:lpstr>
      <vt:lpstr>Free and Reduced Percent by School District  FY 2001 – FY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and Reduced Percent by School District  FY 2001 – FY 2019</dc:title>
  <dc:creator>Larry</dc:creator>
  <cp:lastModifiedBy>Jen</cp:lastModifiedBy>
  <cp:revision>6</cp:revision>
  <dcterms:created xsi:type="dcterms:W3CDTF">2019-08-22T15:59:12Z</dcterms:created>
  <dcterms:modified xsi:type="dcterms:W3CDTF">2023-02-08T20:48:50Z</dcterms:modified>
</cp:coreProperties>
</file>