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1" r:id="rId3"/>
    <p:sldId id="337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40" r:id="rId26"/>
    <p:sldId id="33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5DE4-0009-4E30-90CB-E80E26A57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9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8E20-4052-4DB5-8A10-1EC423D6817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2AF0-2EA9-481B-AA42-9D547F6F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68" y="-251270"/>
            <a:ext cx="8584184" cy="3099118"/>
          </a:xfrm>
        </p:spPr>
        <p:txBody>
          <a:bodyPr>
            <a:normAutofit/>
          </a:bodyPr>
          <a:lstStyle/>
          <a:p>
            <a:r>
              <a:rPr lang="en-US" dirty="0"/>
              <a:t>Free and Reduced Percent by School District </a:t>
            </a:r>
            <a:br>
              <a:rPr lang="en-US" dirty="0"/>
            </a:br>
            <a:r>
              <a:rPr lang="en-US" dirty="0"/>
              <a:t>FY 2001 – </a:t>
            </a:r>
            <a:r>
              <a:rPr lang="en-US"/>
              <a:t>FY 2024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00B6A-5949-412F-8938-9F5C60350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472" y="3653536"/>
            <a:ext cx="7167880" cy="589280"/>
          </a:xfrm>
        </p:spPr>
        <p:txBody>
          <a:bodyPr/>
          <a:lstStyle/>
          <a:p>
            <a:r>
              <a:rPr lang="en-US" dirty="0"/>
              <a:t>https://www.iowaschoolfinance.com/interactive_map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47" y="4700290"/>
            <a:ext cx="4728718" cy="19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24D44-DCB6-47E4-BF38-3F742E482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43313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7BEEA-0A45-4E08-94EE-548B4F0C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408676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4B5FC-6F89-45DC-82CE-B17CA5EF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27235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A4CBB-4FC1-4A4B-9885-4E5153C47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64795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63CD-87D3-41FC-896C-B261AAA2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50632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47FB-B9A5-4D37-9357-8EE54B217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77402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02C90-8AF4-48DC-8ABE-67611057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30891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72B90-B376-4E16-88AE-FB11F9A8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59093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A3439-3E54-4ED9-A712-AAC30A8D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86349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E804-4978-4B98-B793-387075BA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14382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F4F80-190C-435B-AB2A-BE1DA7E8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75679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A77E7-8252-4442-B49C-B1B833206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44543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3CCFB-92E1-49B6-94F6-EAA17908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92536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16A6B-DF87-450F-A6C3-85874F0B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27365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E654C-DD20-4170-A880-2CBF2B91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33373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0FA82-A3E9-452F-8F89-524B0058E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0801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43EA8-2F36-49AC-A7EF-AA16AD6F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24436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1BD99-FB9F-43F6-974F-E57143C4F0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" y="1394181"/>
            <a:ext cx="5433568" cy="2757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8" y="5607425"/>
            <a:ext cx="2156384" cy="867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08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6C33B-E820-4E5C-AEE2-1370AE46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3920301"/>
            <a:ext cx="5726176" cy="29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8740D-2ABE-4DBC-9365-DD205497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30056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E74EF-17D1-4799-90E0-FCE005E6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7E6A2-4683-4C1D-AE5D-7D6EBABEB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60578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30BBB-A2C1-4A51-BF39-291D72A2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02319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5CD78-C9E6-49B3-AFF6-D94374A0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60647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4181E-8E9D-4F0C-96F1-78B48CF8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5579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8C3FE-4962-4F97-A125-ECA9EBCB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4236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315DF-4722-4253-AE5C-9732992A2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60441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35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Helvetica LT Pro</vt:lpstr>
      <vt:lpstr>Office Theme</vt:lpstr>
      <vt:lpstr>Free and Reduced Percent by School District  FY 2001 – FY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and Reduced Percent by School District  FY 2001 – FY 2019</dc:title>
  <dc:creator>Larry</dc:creator>
  <cp:lastModifiedBy>JA</cp:lastModifiedBy>
  <cp:revision>8</cp:revision>
  <dcterms:created xsi:type="dcterms:W3CDTF">2019-08-22T15:59:12Z</dcterms:created>
  <dcterms:modified xsi:type="dcterms:W3CDTF">2024-08-05T15:38:58Z</dcterms:modified>
</cp:coreProperties>
</file>